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8" r:id="rId2"/>
    <p:sldId id="269" r:id="rId3"/>
    <p:sldId id="270" r:id="rId4"/>
    <p:sldId id="267" r:id="rId5"/>
    <p:sldId id="258" r:id="rId6"/>
    <p:sldId id="271" r:id="rId7"/>
    <p:sldId id="272" r:id="rId8"/>
    <p:sldId id="259" r:id="rId9"/>
    <p:sldId id="260" r:id="rId10"/>
    <p:sldId id="261" r:id="rId11"/>
    <p:sldId id="262" r:id="rId12"/>
  </p:sldIdLst>
  <p:sldSz cx="12192000" cy="6858000"/>
  <p:notesSz cx="6858000" cy="9144000"/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85" d="100"/>
          <a:sy n="85" d="100"/>
        </p:scale>
        <p:origin x="77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16772-8CD9-41C4-BF2F-88A167B599BF}" type="datetimeFigureOut">
              <a:rPr lang="vi-VN" smtClean="0"/>
              <a:t>13/09/2024</a:t>
            </a:fld>
            <a:endParaRPr lang="vi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vi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2C7FBE-DE37-4177-B243-CC64073AD7E0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323213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2C7FBE-DE37-4177-B243-CC64073AD7E0}" type="slidenum">
              <a:rPr lang="vi-VN" smtClean="0"/>
              <a:t>1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420103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492F5-E934-2EEB-06E3-E369EC08E6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5F6E57-636F-7569-F0BF-4FA836BDC6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58597B-C5CF-3A10-833C-16CD094A5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5DE56-A80A-4ED6-A305-3B69C81DA36A}" type="datetimeFigureOut">
              <a:rPr lang="vi-VN" smtClean="0"/>
              <a:t>13/09/2024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E33362-4329-9EE8-60C6-A4BE9DA66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59D261-CF7B-D8AC-EF3C-539480E63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E3FD9-E314-4D1E-8D04-2007F754C1D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320020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FA72E-59FC-0F33-38CE-14752EC76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AB18BB-B8DB-BFEE-4452-A26228058C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83DF86-04B2-5A19-1E49-EFE916530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5DE56-A80A-4ED6-A305-3B69C81DA36A}" type="datetimeFigureOut">
              <a:rPr lang="vi-VN" smtClean="0"/>
              <a:t>13/09/2024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38AC63-66F8-3EAF-E6F8-F0BA1D37F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900B82-989D-1457-3F61-ACC63586C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E3FD9-E314-4D1E-8D04-2007F754C1D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165660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18452-583E-6E3E-1F1F-A2DD4CED0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A5B7F4-1818-7643-2A72-E3990A5D67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9CB8B1-80D4-A889-D0B9-AFCB129B7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5DE56-A80A-4ED6-A305-3B69C81DA36A}" type="datetimeFigureOut">
              <a:rPr lang="vi-VN" smtClean="0"/>
              <a:t>13/09/2024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95E45F-3933-5A20-B534-658BA2124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7519C4-6A5D-6FB5-4FDA-E96BEDAEA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E3FD9-E314-4D1E-8D04-2007F754C1D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065611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264D4-2C9A-6482-51DB-BB578B938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6FB0E9-35BD-2E66-920E-E8521497C1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4FD125-94C0-CEE8-3296-31C2FD5F99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B385EA-ED6C-1861-BD16-0CC6A703B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5DE56-A80A-4ED6-A305-3B69C81DA36A}" type="datetimeFigureOut">
              <a:rPr lang="vi-VN" smtClean="0"/>
              <a:t>13/09/2024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76489E-56DC-2DF0-3265-4CC02F839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22D2F4-1322-1F58-810C-D8E20FA97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E3FD9-E314-4D1E-8D04-2007F754C1D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795623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68D86-5333-F0DB-B0BB-ECA14CE9E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359892-46A6-74D9-C48E-E19AB55ACC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4D697B-49B1-B0BF-5D55-A01E2A674D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0C2E5C-EDEF-FC77-87F8-BDE3536570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21E800-2ADA-A48F-44E6-2F2104EBE0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7F2FB3-9F2B-7B36-488E-9A5ABCD65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5DE56-A80A-4ED6-A305-3B69C81DA36A}" type="datetimeFigureOut">
              <a:rPr lang="vi-VN" smtClean="0"/>
              <a:t>13/09/2024</a:t>
            </a:fld>
            <a:endParaRPr lang="vi-V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2DD0179-E491-532A-9710-9688AF8F2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1314E6-A93B-BEE1-1EED-697E02034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E3FD9-E314-4D1E-8D04-2007F754C1D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349860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0F5F4-E3FD-2B1C-83BE-3BF978031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3A4BE-A2BA-09D4-E153-70ADBD7F8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5DE56-A80A-4ED6-A305-3B69C81DA36A}" type="datetimeFigureOut">
              <a:rPr lang="vi-VN" smtClean="0"/>
              <a:t>13/09/2024</a:t>
            </a:fld>
            <a:endParaRPr lang="vi-V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612868-FDE6-70FC-BC11-55641969B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C592D8-5A43-5438-4F34-57E53F61C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E3FD9-E314-4D1E-8D04-2007F754C1D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102129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7B0643-6CFB-3616-3991-7D1C142E3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5DE56-A80A-4ED6-A305-3B69C81DA36A}" type="datetimeFigureOut">
              <a:rPr lang="vi-VN" smtClean="0"/>
              <a:t>13/09/2024</a:t>
            </a:fld>
            <a:endParaRPr lang="vi-V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147230-766E-D185-21F2-49AA73377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32EF72-0C6B-B35F-2C71-B64117E9B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E3FD9-E314-4D1E-8D04-2007F754C1D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395109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9E3F5-0C2E-D99B-4AD1-B7740DB1D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A37217-1F71-ED4C-3D5A-AEB861A583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0D5038-F3D8-5020-0E7B-9C4E667773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BB2BF1-F601-1092-072C-0BB2F2064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5DE56-A80A-4ED6-A305-3B69C81DA36A}" type="datetimeFigureOut">
              <a:rPr lang="vi-VN" smtClean="0"/>
              <a:t>13/09/2024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E8A07A-F783-14C9-7628-12E46C1B0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756F75-6A5A-F8F2-734C-724AEDAD6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E3FD9-E314-4D1E-8D04-2007F754C1D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064003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496F3-E32E-CC8B-4D2C-93B62BF4C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681D44-CD0C-AE58-07B8-286600F8AB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B706EA-1094-BAAD-4FBE-7C027BC5DC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FFB9A5-86D1-57C3-184B-B4AF04E7D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5DE56-A80A-4ED6-A305-3B69C81DA36A}" type="datetimeFigureOut">
              <a:rPr lang="vi-VN" smtClean="0"/>
              <a:t>13/09/2024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8CD63F-B143-5473-E6D2-3FF312655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DA308A-AB80-881A-5DE6-CCC39B083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E3FD9-E314-4D1E-8D04-2007F754C1D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82726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ED640-F498-F96C-46B1-74B433CF6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F00176-E41F-958C-C876-2EBCE0074F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5FB79A-CFA6-25CD-2B77-6D0AA1387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5DE56-A80A-4ED6-A305-3B69C81DA36A}" type="datetimeFigureOut">
              <a:rPr lang="vi-VN" smtClean="0"/>
              <a:t>13/09/2024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E1A21E-E992-E5CC-8FEF-14DBF5B8C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13C6FA-C6FF-9610-CEFF-2C4BC33E3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E3FD9-E314-4D1E-8D04-2007F754C1D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05499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DDC81FC-EBC7-F5BF-D8CF-97C0C4E161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7B6865-F26E-0D43-5437-B87648F662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78AE7D-E631-9541-1114-6AC1FF993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5DE56-A80A-4ED6-A305-3B69C81DA36A}" type="datetimeFigureOut">
              <a:rPr lang="vi-VN" smtClean="0"/>
              <a:t>13/09/2024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A8885F-28BB-C33B-DAF7-5081C6A9C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08CAC3-5516-951D-FCFE-53846CEE7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E3FD9-E314-4D1E-8D04-2007F754C1D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702343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21AB5B-43CD-1A97-3F1D-ABE45E26E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1BAB14-EE18-CB04-9BFD-C60D49765B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9C5C9A-7D34-8F52-C866-2D118B59B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55DE56-A80A-4ED6-A305-3B69C81DA36A}" type="datetimeFigureOut">
              <a:rPr lang="vi-VN" smtClean="0"/>
              <a:t>13/09/2024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C75FFA-54A2-9513-F92C-2EDB90300B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6A4611-CCDF-B181-FBDE-4D86613865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2E3FD9-E314-4D1E-8D04-2007F754C1D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48703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0" y="0"/>
            <a:ext cx="12192000" cy="815607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BỘ CÔNG AN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CỤC CẢNH SÁT QLHC VỀ TTXH</a:t>
            </a:r>
          </a:p>
          <a:p>
            <a:pPr marL="0" indent="0" algn="ctr">
              <a:buNone/>
            </a:pPr>
            <a:endParaRPr lang="en-US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en-US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en-US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3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LỄ CÔNG BỐ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CHƯƠNG TRÌNH CHUNG TAY CỨU TRỢ KHẨN CẤP ĐỒNG BÀO BỊ ẢNH HƯỞNG BỞI LŨ LỤT TRÊN NỀN TẢNG VNEID</a:t>
            </a:r>
          </a:p>
          <a:p>
            <a:pPr marL="0" indent="0" algn="ctr">
              <a:buNone/>
            </a:pPr>
            <a:endParaRPr lang="en-US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en-US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en-US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en-US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en-US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24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Hà</a:t>
            </a:r>
            <a:r>
              <a:rPr lang="en-US" sz="24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sz="24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24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13 </a:t>
            </a:r>
            <a:r>
              <a:rPr lang="en-US" sz="24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tháng</a:t>
            </a:r>
            <a:r>
              <a:rPr lang="en-US" sz="24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9 </a:t>
            </a:r>
            <a:r>
              <a:rPr lang="en-US" sz="24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sz="24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2024</a:t>
            </a:r>
          </a:p>
          <a:p>
            <a:pPr marL="0" indent="0" algn="ctr">
              <a:buNone/>
            </a:pPr>
            <a:endParaRPr lang="en-US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en-US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en-US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en-US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5011947" y="819509"/>
            <a:ext cx="2044461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4853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" y="819510"/>
            <a:ext cx="10507980" cy="534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013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F66B2BA-9C28-0B4C-0BAF-53311ED42B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40" r="27301"/>
          <a:stretch/>
        </p:blipFill>
        <p:spPr>
          <a:xfrm>
            <a:off x="1456836" y="687122"/>
            <a:ext cx="3138312" cy="54976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77C55D0-D9F5-B3F3-12CA-3DE71576C90E}"/>
              </a:ext>
            </a:extLst>
          </p:cNvPr>
          <p:cNvSpPr/>
          <p:nvPr/>
        </p:nvSpPr>
        <p:spPr>
          <a:xfrm>
            <a:off x="2079071" y="2924242"/>
            <a:ext cx="1512711" cy="767645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A0C84B-131B-042E-E6FF-CB73ADA4751A}"/>
              </a:ext>
            </a:extLst>
          </p:cNvPr>
          <p:cNvSpPr txBox="1"/>
          <p:nvPr/>
        </p:nvSpPr>
        <p:spPr>
          <a:xfrm>
            <a:off x="499023" y="5424985"/>
            <a:ext cx="4672806" cy="646331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dân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đăng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nhập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ứng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VNeID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Chương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xuất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màn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chính</a:t>
            </a:r>
            <a:endParaRPr lang="vi-V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EBDF86C8-9632-5DF9-5D69-126F7E034765}"/>
              </a:ext>
            </a:extLst>
          </p:cNvPr>
          <p:cNvSpPr/>
          <p:nvPr/>
        </p:nvSpPr>
        <p:spPr>
          <a:xfrm>
            <a:off x="4455102" y="3288124"/>
            <a:ext cx="3036498" cy="484632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946ADDF-75E2-A86F-39CA-7DBB662527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67" t="2849" r="25455" b="8375"/>
          <a:stretch/>
        </p:blipFill>
        <p:spPr>
          <a:xfrm>
            <a:off x="7517479" y="831081"/>
            <a:ext cx="3217685" cy="474090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A52BEEA-F5D6-691F-0616-8302C8E60916}"/>
              </a:ext>
            </a:extLst>
          </p:cNvPr>
          <p:cNvSpPr txBox="1"/>
          <p:nvPr/>
        </p:nvSpPr>
        <p:spPr>
          <a:xfrm>
            <a:off x="7224213" y="5432581"/>
            <a:ext cx="3510951" cy="9233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Giao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diện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tự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chuyển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sang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nền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tảng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trợ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thiennguyen-bca.app</a:t>
            </a: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tín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chấp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35426" y="163902"/>
            <a:ext cx="67485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HƯỚNG DẪN SỬ DỤNG TRÊN </a:t>
            </a:r>
            <a:r>
              <a:rPr lang="en-US" sz="28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VNeID</a:t>
            </a:r>
            <a:endParaRPr lang="en-US" sz="28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6745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8278D3-1C85-EA3A-17AA-C297AB61D8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132" y="1323981"/>
            <a:ext cx="10365737" cy="464784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255144" y="677650"/>
            <a:ext cx="9681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CHƯƠNG TRÌNH XUẤT HIỆN ĐỂ CÁ NHÂN TỔ CHỨC CHUYỂN TIỀN ỦNG HỘ QUA TÀI KHOẢN NGÂN HÀNG VỀ TÀI KHOẢN CỦA MẶT TRẬN TỔ QUỐC</a:t>
            </a:r>
          </a:p>
        </p:txBody>
      </p:sp>
    </p:spTree>
    <p:extLst>
      <p:ext uri="{BB962C8B-B14F-4D97-AF65-F5344CB8AC3E}">
        <p14:creationId xmlns:p14="http://schemas.microsoft.com/office/powerpoint/2010/main" val="1934149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D122F-B23B-8614-7274-6027F7EDB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E6D1EF-B492-F450-2182-A9FE13656B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vi-V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15F4D3-05D1-CC8B-A907-3D9A3EC5FA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7693"/>
            <a:ext cx="12192000" cy="5374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183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0F3892D-20F9-1DF8-8606-F18817CC87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73" t="12569" r="35168"/>
          <a:stretch/>
        </p:blipFill>
        <p:spPr>
          <a:xfrm>
            <a:off x="8004392" y="453015"/>
            <a:ext cx="3092586" cy="5725173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5DEBE47C-791A-9346-5D0E-5CC3AFF9E39A}"/>
              </a:ext>
            </a:extLst>
          </p:cNvPr>
          <p:cNvSpPr txBox="1"/>
          <p:nvPr/>
        </p:nvSpPr>
        <p:spPr>
          <a:xfrm flipH="1">
            <a:off x="893821" y="1674674"/>
            <a:ext cx="4247522" cy="120032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Thông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báo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ủng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hộ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chia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sẻ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đồng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bào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lũ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lụt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qua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VNeID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đẩy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màn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khóa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thoại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mục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báo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app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VNeID</a:t>
            </a:r>
            <a:endParaRPr lang="vi-VN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952CC780-513D-07DF-23B8-DF519535DA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92" r="32716" b="10596"/>
          <a:stretch/>
        </p:blipFill>
        <p:spPr>
          <a:xfrm>
            <a:off x="5334655" y="-362704"/>
            <a:ext cx="3189196" cy="5871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296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79C357B-EA2B-8A51-D10B-6A77E61D8F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73" t="9620" r="28996" b="10886"/>
          <a:stretch/>
        </p:blipFill>
        <p:spPr>
          <a:xfrm>
            <a:off x="2011425" y="136166"/>
            <a:ext cx="3321934" cy="43461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25D76FE-4270-875E-F31D-C0A34403DA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08" t="11031" r="30280" b="9116"/>
          <a:stretch/>
        </p:blipFill>
        <p:spPr>
          <a:xfrm>
            <a:off x="6646157" y="240338"/>
            <a:ext cx="2949686" cy="434908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41029A-DC65-A366-2426-3F95E01176E7}"/>
              </a:ext>
            </a:extLst>
          </p:cNvPr>
          <p:cNvSpPr txBox="1"/>
          <p:nvPr/>
        </p:nvSpPr>
        <p:spPr>
          <a:xfrm>
            <a:off x="2072600" y="5000677"/>
            <a:ext cx="8504251" cy="400110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Sau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hoàn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quyên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góp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báo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ghi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ủng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hộ</a:t>
            </a:r>
            <a:endParaRPr lang="vi-VN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855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4FE214E-6599-EEF2-4ACB-482BB5DE04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1721"/>
            <a:ext cx="12192000" cy="48844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44460" y="951721"/>
            <a:ext cx="8117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THÔNG ĐIỆP CỦA BỘ CÔNG AN SẺ CHIA VỚI NGƯỜI DÂN BỊ BÃO LỤT</a:t>
            </a:r>
          </a:p>
        </p:txBody>
      </p:sp>
    </p:spTree>
    <p:extLst>
      <p:ext uri="{BB962C8B-B14F-4D97-AF65-F5344CB8AC3E}">
        <p14:creationId xmlns:p14="http://schemas.microsoft.com/office/powerpoint/2010/main" val="247023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0898B6-72B3-DD4E-D020-D816AFBE4B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9966"/>
            <a:ext cx="12192000" cy="3927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0063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7C5475-9EDC-C3B4-32E8-177841BA45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vi-V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97D763-D303-4F9E-716D-530A66D363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5774"/>
            <a:ext cx="12192000" cy="592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970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38E30D5-2D20-251B-4988-B83710E2EB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82077"/>
            <a:ext cx="12192000" cy="369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4234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FC5A943E415544B9270370D9943C595" ma:contentTypeVersion="0" ma:contentTypeDescription="Create a new document." ma:contentTypeScope="" ma:versionID="ac66b7eca368f86cb39c6e811c3124e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E1B361D-F1CE-4EFE-873A-34B91E72D0C9}"/>
</file>

<file path=customXml/itemProps2.xml><?xml version="1.0" encoding="utf-8"?>
<ds:datastoreItem xmlns:ds="http://schemas.openxmlformats.org/officeDocument/2006/customXml" ds:itemID="{63F2201E-F475-44A7-8E64-E6DDC538B5A2}"/>
</file>

<file path=customXml/itemProps3.xml><?xml version="1.0" encoding="utf-8"?>
<ds:datastoreItem xmlns:ds="http://schemas.openxmlformats.org/officeDocument/2006/customXml" ds:itemID="{C4F8C110-D6F9-4E14-9EEE-C6119E6687DA}"/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174</Words>
  <Application>Microsoft Office PowerPoint</Application>
  <PresentationFormat>Widescreen</PresentationFormat>
  <Paragraphs>24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Việt Hoàng</dc:creator>
  <cp:lastModifiedBy>Việt Hoàng</cp:lastModifiedBy>
  <cp:revision>27</cp:revision>
  <dcterms:created xsi:type="dcterms:W3CDTF">2024-09-13T03:31:01Z</dcterms:created>
  <dcterms:modified xsi:type="dcterms:W3CDTF">2024-09-13T05:29:53Z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0x0101009FC5A943E415544B9270370D9943C595</vt:lpwstr>
  </property>
</Properties>
</file>